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6" r:id="rId3"/>
    <p:sldId id="277" r:id="rId4"/>
    <p:sldId id="278" r:id="rId5"/>
    <p:sldId id="279" r:id="rId6"/>
    <p:sldId id="257" r:id="rId7"/>
    <p:sldId id="280" r:id="rId8"/>
    <p:sldId id="258" r:id="rId9"/>
    <p:sldId id="270" r:id="rId10"/>
    <p:sldId id="259" r:id="rId11"/>
    <p:sldId id="260" r:id="rId12"/>
    <p:sldId id="281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1" r:id="rId23"/>
    <p:sldId id="272" r:id="rId24"/>
    <p:sldId id="273" r:id="rId25"/>
    <p:sldId id="274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2959" autoAdjust="0"/>
  </p:normalViewPr>
  <p:slideViewPr>
    <p:cSldViewPr>
      <p:cViewPr>
        <p:scale>
          <a:sx n="60" d="100"/>
          <a:sy n="60" d="100"/>
        </p:scale>
        <p:origin x="145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01A087-88F2-43E7-9540-0F9A5992E6E9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FC0BA6-34CD-4818-9661-FEE0E2F04A94}">
      <dgm:prSet/>
      <dgm:spPr/>
      <dgm:t>
        <a:bodyPr/>
        <a:lstStyle/>
        <a:p>
          <a:r>
            <a:rPr lang="en-US"/>
            <a:t>Rate </a:t>
          </a:r>
        </a:p>
      </dgm:t>
    </dgm:pt>
    <dgm:pt modelId="{075599A1-4FCB-4443-8534-3C15765D7E80}" type="parTrans" cxnId="{73424DBC-FCB2-4549-A376-0FE126233E52}">
      <dgm:prSet/>
      <dgm:spPr/>
      <dgm:t>
        <a:bodyPr/>
        <a:lstStyle/>
        <a:p>
          <a:endParaRPr lang="en-US"/>
        </a:p>
      </dgm:t>
    </dgm:pt>
    <dgm:pt modelId="{C8E4EE0D-4C0B-41CA-BA3C-3473C8CE50C1}" type="sibTrans" cxnId="{73424DBC-FCB2-4549-A376-0FE126233E52}">
      <dgm:prSet/>
      <dgm:spPr/>
      <dgm:t>
        <a:bodyPr/>
        <a:lstStyle/>
        <a:p>
          <a:endParaRPr lang="en-US"/>
        </a:p>
      </dgm:t>
    </dgm:pt>
    <dgm:pt modelId="{72EE879C-9A12-4525-ADAA-E71E448ACD99}">
      <dgm:prSet/>
      <dgm:spPr/>
      <dgm:t>
        <a:bodyPr/>
        <a:lstStyle/>
        <a:p>
          <a:r>
            <a:rPr lang="en-US"/>
            <a:t>Regular: 300/ #of large squares between QRS complex </a:t>
          </a:r>
        </a:p>
      </dgm:t>
    </dgm:pt>
    <dgm:pt modelId="{5CD364DE-B8CB-4738-8D95-E6556DD7A439}" type="parTrans" cxnId="{253C0EC7-6690-4F0D-977B-887BD48FB584}">
      <dgm:prSet/>
      <dgm:spPr/>
      <dgm:t>
        <a:bodyPr/>
        <a:lstStyle/>
        <a:p>
          <a:endParaRPr lang="en-US"/>
        </a:p>
      </dgm:t>
    </dgm:pt>
    <dgm:pt modelId="{AD562F1B-51CB-424D-BACE-6032EA8DFC68}" type="sibTrans" cxnId="{253C0EC7-6690-4F0D-977B-887BD48FB584}">
      <dgm:prSet/>
      <dgm:spPr/>
      <dgm:t>
        <a:bodyPr/>
        <a:lstStyle/>
        <a:p>
          <a:endParaRPr lang="en-US"/>
        </a:p>
      </dgm:t>
    </dgm:pt>
    <dgm:pt modelId="{0835AC33-4B51-475D-A8B3-89954B05A266}">
      <dgm:prSet/>
      <dgm:spPr/>
      <dgm:t>
        <a:bodyPr/>
        <a:lstStyle/>
        <a:p>
          <a:r>
            <a:rPr lang="en-US"/>
            <a:t>Irregular: # of QRS multiplied by 10 (6 sec strip)</a:t>
          </a:r>
        </a:p>
      </dgm:t>
    </dgm:pt>
    <dgm:pt modelId="{CC5C1746-E0DC-4837-BC55-8C788C6EF976}" type="parTrans" cxnId="{7BF62932-5338-43CE-976A-072FD1C6B995}">
      <dgm:prSet/>
      <dgm:spPr/>
      <dgm:t>
        <a:bodyPr/>
        <a:lstStyle/>
        <a:p>
          <a:endParaRPr lang="en-US"/>
        </a:p>
      </dgm:t>
    </dgm:pt>
    <dgm:pt modelId="{D2A473C4-F0D4-4E33-9930-9E6DF84527EC}" type="sibTrans" cxnId="{7BF62932-5338-43CE-976A-072FD1C6B995}">
      <dgm:prSet/>
      <dgm:spPr/>
      <dgm:t>
        <a:bodyPr/>
        <a:lstStyle/>
        <a:p>
          <a:endParaRPr lang="en-US"/>
        </a:p>
      </dgm:t>
    </dgm:pt>
    <dgm:pt modelId="{FBD82BA9-7465-4C68-91E6-E7D29066DC5C}">
      <dgm:prSet/>
      <dgm:spPr/>
      <dgm:t>
        <a:bodyPr/>
        <a:lstStyle/>
        <a:p>
          <a:r>
            <a:rPr lang="en-US" dirty="0"/>
            <a:t>Rhythm</a:t>
          </a:r>
        </a:p>
      </dgm:t>
    </dgm:pt>
    <dgm:pt modelId="{8AEAB7E0-EC85-4BA0-8CD0-605E0A9DC0A1}" type="parTrans" cxnId="{1457C474-0F39-4E28-A685-06DC15AA891D}">
      <dgm:prSet/>
      <dgm:spPr/>
      <dgm:t>
        <a:bodyPr/>
        <a:lstStyle/>
        <a:p>
          <a:endParaRPr lang="en-US"/>
        </a:p>
      </dgm:t>
    </dgm:pt>
    <dgm:pt modelId="{9D872145-FC89-4817-9126-712B70B9610B}" type="sibTrans" cxnId="{1457C474-0F39-4E28-A685-06DC15AA891D}">
      <dgm:prSet/>
      <dgm:spPr/>
      <dgm:t>
        <a:bodyPr/>
        <a:lstStyle/>
        <a:p>
          <a:endParaRPr lang="en-US"/>
        </a:p>
      </dgm:t>
    </dgm:pt>
    <dgm:pt modelId="{4B220C53-3F38-4AC3-80C2-2BF42C561531}">
      <dgm:prSet/>
      <dgm:spPr/>
      <dgm:t>
        <a:bodyPr/>
        <a:lstStyle/>
        <a:p>
          <a:r>
            <a:rPr lang="en-US" dirty="0"/>
            <a:t>P wave followed by QRS</a:t>
          </a:r>
        </a:p>
      </dgm:t>
    </dgm:pt>
    <dgm:pt modelId="{18F0E9AC-82E4-4F69-8298-4665B8FAC05E}" type="parTrans" cxnId="{B54480D3-A565-4075-835E-A7C319A894ED}">
      <dgm:prSet/>
      <dgm:spPr/>
      <dgm:t>
        <a:bodyPr/>
        <a:lstStyle/>
        <a:p>
          <a:endParaRPr lang="en-US"/>
        </a:p>
      </dgm:t>
    </dgm:pt>
    <dgm:pt modelId="{04B0EDCC-91F3-46AC-998F-CDE4D6D94595}" type="sibTrans" cxnId="{B54480D3-A565-4075-835E-A7C319A894ED}">
      <dgm:prSet/>
      <dgm:spPr/>
      <dgm:t>
        <a:bodyPr/>
        <a:lstStyle/>
        <a:p>
          <a:endParaRPr lang="en-US"/>
        </a:p>
      </dgm:t>
    </dgm:pt>
    <dgm:pt modelId="{15DEE4A6-136F-46EE-BA63-E6711CBF9C76}">
      <dgm:prSet/>
      <dgm:spPr/>
      <dgm:t>
        <a:bodyPr/>
        <a:lstStyle/>
        <a:p>
          <a:r>
            <a:rPr lang="en-US" dirty="0"/>
            <a:t>Uniform shape  </a:t>
          </a:r>
        </a:p>
      </dgm:t>
    </dgm:pt>
    <dgm:pt modelId="{09BF26BB-4D6C-4C66-B9F8-C709A9524190}" type="parTrans" cxnId="{D8330372-E7AB-402D-96DE-D81D7A06A1B6}">
      <dgm:prSet/>
      <dgm:spPr/>
      <dgm:t>
        <a:bodyPr/>
        <a:lstStyle/>
        <a:p>
          <a:endParaRPr lang="en-US"/>
        </a:p>
      </dgm:t>
    </dgm:pt>
    <dgm:pt modelId="{810C09BD-E15D-4968-A102-2F22226564D7}" type="sibTrans" cxnId="{D8330372-E7AB-402D-96DE-D81D7A06A1B6}">
      <dgm:prSet/>
      <dgm:spPr/>
      <dgm:t>
        <a:bodyPr/>
        <a:lstStyle/>
        <a:p>
          <a:endParaRPr lang="en-US"/>
        </a:p>
      </dgm:t>
    </dgm:pt>
    <dgm:pt modelId="{4D00E893-5027-49AA-8437-91A2BDB4E86E}">
      <dgm:prSet/>
      <dgm:spPr/>
      <dgm:t>
        <a:bodyPr/>
        <a:lstStyle/>
        <a:p>
          <a:r>
            <a:rPr lang="en-US"/>
            <a:t>Abnormalities </a:t>
          </a:r>
        </a:p>
      </dgm:t>
    </dgm:pt>
    <dgm:pt modelId="{70D563CF-753D-4E3A-92DB-4238E1BBCF10}" type="parTrans" cxnId="{4AD1C0C8-97E5-498F-BFB3-FB1243E74550}">
      <dgm:prSet/>
      <dgm:spPr/>
      <dgm:t>
        <a:bodyPr/>
        <a:lstStyle/>
        <a:p>
          <a:endParaRPr lang="en-US"/>
        </a:p>
      </dgm:t>
    </dgm:pt>
    <dgm:pt modelId="{1D8D882D-7D87-4BED-AB07-97A221088D46}" type="sibTrans" cxnId="{4AD1C0C8-97E5-498F-BFB3-FB1243E74550}">
      <dgm:prSet/>
      <dgm:spPr/>
      <dgm:t>
        <a:bodyPr/>
        <a:lstStyle/>
        <a:p>
          <a:endParaRPr lang="en-US"/>
        </a:p>
      </dgm:t>
    </dgm:pt>
    <dgm:pt modelId="{C8A4C512-5B1B-4103-A210-D17C0CDCAC65}">
      <dgm:prSet/>
      <dgm:spPr/>
      <dgm:t>
        <a:bodyPr/>
        <a:lstStyle/>
        <a:p>
          <a:r>
            <a:rPr lang="en-US" dirty="0"/>
            <a:t>Regular Vs. irregular </a:t>
          </a:r>
        </a:p>
      </dgm:t>
    </dgm:pt>
    <dgm:pt modelId="{4943CA5E-DB4C-49F6-BE15-CA674BDC1647}" type="parTrans" cxnId="{706DA736-0391-4DF4-A455-3CF95061DDC9}">
      <dgm:prSet/>
      <dgm:spPr/>
      <dgm:t>
        <a:bodyPr/>
        <a:lstStyle/>
        <a:p>
          <a:endParaRPr lang="en-US"/>
        </a:p>
      </dgm:t>
    </dgm:pt>
    <dgm:pt modelId="{D4BB71E5-CA87-494D-A010-3A6DE6843E24}" type="sibTrans" cxnId="{706DA736-0391-4DF4-A455-3CF95061DDC9}">
      <dgm:prSet/>
      <dgm:spPr/>
      <dgm:t>
        <a:bodyPr/>
        <a:lstStyle/>
        <a:p>
          <a:endParaRPr lang="en-US"/>
        </a:p>
      </dgm:t>
    </dgm:pt>
    <dgm:pt modelId="{F93B04D0-C463-4090-B5B6-09A8D7680AAE}">
      <dgm:prSet/>
      <dgm:spPr/>
      <dgm:t>
        <a:bodyPr/>
        <a:lstStyle/>
        <a:p>
          <a:r>
            <a:rPr lang="en-US" dirty="0"/>
            <a:t>Sinus? </a:t>
          </a:r>
        </a:p>
      </dgm:t>
    </dgm:pt>
    <dgm:pt modelId="{E0DE299D-207E-448C-A56A-98FE03AA5683}" type="parTrans" cxnId="{C0F1719E-2119-4C0D-BDBD-439573847F23}">
      <dgm:prSet/>
      <dgm:spPr/>
      <dgm:t>
        <a:bodyPr/>
        <a:lstStyle/>
        <a:p>
          <a:endParaRPr lang="en-US"/>
        </a:p>
      </dgm:t>
    </dgm:pt>
    <dgm:pt modelId="{5D557D93-0CDB-452F-9EE4-FA4D0D5500B1}" type="sibTrans" cxnId="{C0F1719E-2119-4C0D-BDBD-439573847F23}">
      <dgm:prSet/>
      <dgm:spPr/>
      <dgm:t>
        <a:bodyPr/>
        <a:lstStyle/>
        <a:p>
          <a:endParaRPr lang="en-US"/>
        </a:p>
      </dgm:t>
    </dgm:pt>
    <dgm:pt modelId="{DABDE016-55A9-4733-91EC-394D96DC9028}" type="pres">
      <dgm:prSet presAssocID="{3F01A087-88F2-43E7-9540-0F9A5992E6E9}" presName="linear" presStyleCnt="0">
        <dgm:presLayoutVars>
          <dgm:dir/>
          <dgm:animLvl val="lvl"/>
          <dgm:resizeHandles val="exact"/>
        </dgm:presLayoutVars>
      </dgm:prSet>
      <dgm:spPr/>
    </dgm:pt>
    <dgm:pt modelId="{3E431131-07F6-477A-BB2B-149E3A660F69}" type="pres">
      <dgm:prSet presAssocID="{15FC0BA6-34CD-4818-9661-FEE0E2F04A94}" presName="parentLin" presStyleCnt="0"/>
      <dgm:spPr/>
    </dgm:pt>
    <dgm:pt modelId="{1F120F8A-A7EC-45C0-9583-C7FD1AF5DCBC}" type="pres">
      <dgm:prSet presAssocID="{15FC0BA6-34CD-4818-9661-FEE0E2F04A94}" presName="parentLeftMargin" presStyleLbl="node1" presStyleIdx="0" presStyleCnt="3"/>
      <dgm:spPr/>
    </dgm:pt>
    <dgm:pt modelId="{EBEB90AE-DD50-442F-8B4E-CD893B1AA149}" type="pres">
      <dgm:prSet presAssocID="{15FC0BA6-34CD-4818-9661-FEE0E2F04A9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26D627C-8E98-4755-9AEB-21DFCAAAFD23}" type="pres">
      <dgm:prSet presAssocID="{15FC0BA6-34CD-4818-9661-FEE0E2F04A94}" presName="negativeSpace" presStyleCnt="0"/>
      <dgm:spPr/>
    </dgm:pt>
    <dgm:pt modelId="{DDDC5BE4-0871-46B1-8AD6-8C9880ADA0C5}" type="pres">
      <dgm:prSet presAssocID="{15FC0BA6-34CD-4818-9661-FEE0E2F04A94}" presName="childText" presStyleLbl="conFgAcc1" presStyleIdx="0" presStyleCnt="3">
        <dgm:presLayoutVars>
          <dgm:bulletEnabled val="1"/>
        </dgm:presLayoutVars>
      </dgm:prSet>
      <dgm:spPr/>
    </dgm:pt>
    <dgm:pt modelId="{9B1B9A21-37F6-4E19-9006-FC2762E0C378}" type="pres">
      <dgm:prSet presAssocID="{C8E4EE0D-4C0B-41CA-BA3C-3473C8CE50C1}" presName="spaceBetweenRectangles" presStyleCnt="0"/>
      <dgm:spPr/>
    </dgm:pt>
    <dgm:pt modelId="{4D27D955-30B2-4EF5-BF80-9BA211D684F4}" type="pres">
      <dgm:prSet presAssocID="{FBD82BA9-7465-4C68-91E6-E7D29066DC5C}" presName="parentLin" presStyleCnt="0"/>
      <dgm:spPr/>
    </dgm:pt>
    <dgm:pt modelId="{8EE19903-0EA2-46D1-B710-AD679D565D33}" type="pres">
      <dgm:prSet presAssocID="{FBD82BA9-7465-4C68-91E6-E7D29066DC5C}" presName="parentLeftMargin" presStyleLbl="node1" presStyleIdx="0" presStyleCnt="3"/>
      <dgm:spPr/>
    </dgm:pt>
    <dgm:pt modelId="{2BC4C067-F54A-40F8-ABC5-310081A27DB3}" type="pres">
      <dgm:prSet presAssocID="{FBD82BA9-7465-4C68-91E6-E7D29066DC5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C6BFF52-6915-42B2-8735-7A03741DF5E6}" type="pres">
      <dgm:prSet presAssocID="{FBD82BA9-7465-4C68-91E6-E7D29066DC5C}" presName="negativeSpace" presStyleCnt="0"/>
      <dgm:spPr/>
    </dgm:pt>
    <dgm:pt modelId="{38C05391-C8F0-46DD-86EB-3660CF632F1F}" type="pres">
      <dgm:prSet presAssocID="{FBD82BA9-7465-4C68-91E6-E7D29066DC5C}" presName="childText" presStyleLbl="conFgAcc1" presStyleIdx="1" presStyleCnt="3">
        <dgm:presLayoutVars>
          <dgm:bulletEnabled val="1"/>
        </dgm:presLayoutVars>
      </dgm:prSet>
      <dgm:spPr/>
    </dgm:pt>
    <dgm:pt modelId="{F4939891-3153-4380-98DC-AE6B13AEB614}" type="pres">
      <dgm:prSet presAssocID="{9D872145-FC89-4817-9126-712B70B9610B}" presName="spaceBetweenRectangles" presStyleCnt="0"/>
      <dgm:spPr/>
    </dgm:pt>
    <dgm:pt modelId="{1289F1F1-3771-4DF6-B6DC-435D3F362A87}" type="pres">
      <dgm:prSet presAssocID="{4D00E893-5027-49AA-8437-91A2BDB4E86E}" presName="parentLin" presStyleCnt="0"/>
      <dgm:spPr/>
    </dgm:pt>
    <dgm:pt modelId="{515E07A6-EAA7-41BC-897C-8CB1D50A4083}" type="pres">
      <dgm:prSet presAssocID="{4D00E893-5027-49AA-8437-91A2BDB4E86E}" presName="parentLeftMargin" presStyleLbl="node1" presStyleIdx="1" presStyleCnt="3"/>
      <dgm:spPr/>
    </dgm:pt>
    <dgm:pt modelId="{FC977068-930F-480C-827B-8881D3F6FDA0}" type="pres">
      <dgm:prSet presAssocID="{4D00E893-5027-49AA-8437-91A2BDB4E86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B66B452-228D-4386-B816-C0CF2C4E3D46}" type="pres">
      <dgm:prSet presAssocID="{4D00E893-5027-49AA-8437-91A2BDB4E86E}" presName="negativeSpace" presStyleCnt="0"/>
      <dgm:spPr/>
    </dgm:pt>
    <dgm:pt modelId="{937B74C9-C0FE-4DAA-AA5E-717A7C716F14}" type="pres">
      <dgm:prSet presAssocID="{4D00E893-5027-49AA-8437-91A2BDB4E86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F4E8A06-E07D-4073-B330-8A30E86144E3}" type="presOf" srcId="{15FC0BA6-34CD-4818-9661-FEE0E2F04A94}" destId="{EBEB90AE-DD50-442F-8B4E-CD893B1AA149}" srcOrd="1" destOrd="0" presId="urn:microsoft.com/office/officeart/2005/8/layout/list1"/>
    <dgm:cxn modelId="{F58E5815-5B9D-4BB2-9225-FE9C2B8AA56C}" type="presOf" srcId="{FBD82BA9-7465-4C68-91E6-E7D29066DC5C}" destId="{8EE19903-0EA2-46D1-B710-AD679D565D33}" srcOrd="0" destOrd="0" presId="urn:microsoft.com/office/officeart/2005/8/layout/list1"/>
    <dgm:cxn modelId="{23532F24-2E44-4162-87CF-6A2BE987C6C5}" type="presOf" srcId="{4D00E893-5027-49AA-8437-91A2BDB4E86E}" destId="{FC977068-930F-480C-827B-8881D3F6FDA0}" srcOrd="1" destOrd="0" presId="urn:microsoft.com/office/officeart/2005/8/layout/list1"/>
    <dgm:cxn modelId="{606CFB24-E78F-4688-BF86-FACBDF2A9B9C}" type="presOf" srcId="{FBD82BA9-7465-4C68-91E6-E7D29066DC5C}" destId="{2BC4C067-F54A-40F8-ABC5-310081A27DB3}" srcOrd="1" destOrd="0" presId="urn:microsoft.com/office/officeart/2005/8/layout/list1"/>
    <dgm:cxn modelId="{7BF62932-5338-43CE-976A-072FD1C6B995}" srcId="{15FC0BA6-34CD-4818-9661-FEE0E2F04A94}" destId="{0835AC33-4B51-475D-A8B3-89954B05A266}" srcOrd="1" destOrd="0" parTransId="{CC5C1746-E0DC-4837-BC55-8C788C6EF976}" sibTransId="{D2A473C4-F0D4-4E33-9930-9E6DF84527EC}"/>
    <dgm:cxn modelId="{41C07036-8F10-42C4-9B70-AEFC53A5A938}" type="presOf" srcId="{15DEE4A6-136F-46EE-BA63-E6711CBF9C76}" destId="{38C05391-C8F0-46DD-86EB-3660CF632F1F}" srcOrd="0" destOrd="3" presId="urn:microsoft.com/office/officeart/2005/8/layout/list1"/>
    <dgm:cxn modelId="{706DA736-0391-4DF4-A455-3CF95061DDC9}" srcId="{FBD82BA9-7465-4C68-91E6-E7D29066DC5C}" destId="{C8A4C512-5B1B-4103-A210-D17C0CDCAC65}" srcOrd="0" destOrd="0" parTransId="{4943CA5E-DB4C-49F6-BE15-CA674BDC1647}" sibTransId="{D4BB71E5-CA87-494D-A010-3A6DE6843E24}"/>
    <dgm:cxn modelId="{EA34F85F-2DAB-48DB-88A6-3DD1E9724C4F}" type="presOf" srcId="{3F01A087-88F2-43E7-9540-0F9A5992E6E9}" destId="{DABDE016-55A9-4733-91EC-394D96DC9028}" srcOrd="0" destOrd="0" presId="urn:microsoft.com/office/officeart/2005/8/layout/list1"/>
    <dgm:cxn modelId="{C8704245-B755-4B38-AD55-D6555587749F}" type="presOf" srcId="{4D00E893-5027-49AA-8437-91A2BDB4E86E}" destId="{515E07A6-EAA7-41BC-897C-8CB1D50A4083}" srcOrd="0" destOrd="0" presId="urn:microsoft.com/office/officeart/2005/8/layout/list1"/>
    <dgm:cxn modelId="{4658C168-16C6-4012-A8F1-6D326F604CEB}" type="presOf" srcId="{15FC0BA6-34CD-4818-9661-FEE0E2F04A94}" destId="{1F120F8A-A7EC-45C0-9583-C7FD1AF5DCBC}" srcOrd="0" destOrd="0" presId="urn:microsoft.com/office/officeart/2005/8/layout/list1"/>
    <dgm:cxn modelId="{D8330372-E7AB-402D-96DE-D81D7A06A1B6}" srcId="{F93B04D0-C463-4090-B5B6-09A8D7680AAE}" destId="{15DEE4A6-136F-46EE-BA63-E6711CBF9C76}" srcOrd="1" destOrd="0" parTransId="{09BF26BB-4D6C-4C66-B9F8-C709A9524190}" sibTransId="{810C09BD-E15D-4968-A102-2F22226564D7}"/>
    <dgm:cxn modelId="{1457C474-0F39-4E28-A685-06DC15AA891D}" srcId="{3F01A087-88F2-43E7-9540-0F9A5992E6E9}" destId="{FBD82BA9-7465-4C68-91E6-E7D29066DC5C}" srcOrd="1" destOrd="0" parTransId="{8AEAB7E0-EC85-4BA0-8CD0-605E0A9DC0A1}" sibTransId="{9D872145-FC89-4817-9126-712B70B9610B}"/>
    <dgm:cxn modelId="{1D842C83-D54E-4B6E-80F5-75BF465C7D8D}" type="presOf" srcId="{F93B04D0-C463-4090-B5B6-09A8D7680AAE}" destId="{38C05391-C8F0-46DD-86EB-3660CF632F1F}" srcOrd="0" destOrd="1" presId="urn:microsoft.com/office/officeart/2005/8/layout/list1"/>
    <dgm:cxn modelId="{68972087-5764-439C-9A9B-1A64658A3426}" type="presOf" srcId="{4B220C53-3F38-4AC3-80C2-2BF42C561531}" destId="{38C05391-C8F0-46DD-86EB-3660CF632F1F}" srcOrd="0" destOrd="2" presId="urn:microsoft.com/office/officeart/2005/8/layout/list1"/>
    <dgm:cxn modelId="{C0F1719E-2119-4C0D-BDBD-439573847F23}" srcId="{FBD82BA9-7465-4C68-91E6-E7D29066DC5C}" destId="{F93B04D0-C463-4090-B5B6-09A8D7680AAE}" srcOrd="1" destOrd="0" parTransId="{E0DE299D-207E-448C-A56A-98FE03AA5683}" sibTransId="{5D557D93-0CDB-452F-9EE4-FA4D0D5500B1}"/>
    <dgm:cxn modelId="{2DA12BB3-F3F1-4246-AF44-1D4FECA2CE2E}" type="presOf" srcId="{C8A4C512-5B1B-4103-A210-D17C0CDCAC65}" destId="{38C05391-C8F0-46DD-86EB-3660CF632F1F}" srcOrd="0" destOrd="0" presId="urn:microsoft.com/office/officeart/2005/8/layout/list1"/>
    <dgm:cxn modelId="{73424DBC-FCB2-4549-A376-0FE126233E52}" srcId="{3F01A087-88F2-43E7-9540-0F9A5992E6E9}" destId="{15FC0BA6-34CD-4818-9661-FEE0E2F04A94}" srcOrd="0" destOrd="0" parTransId="{075599A1-4FCB-4443-8534-3C15765D7E80}" sibTransId="{C8E4EE0D-4C0B-41CA-BA3C-3473C8CE50C1}"/>
    <dgm:cxn modelId="{253C0EC7-6690-4F0D-977B-887BD48FB584}" srcId="{15FC0BA6-34CD-4818-9661-FEE0E2F04A94}" destId="{72EE879C-9A12-4525-ADAA-E71E448ACD99}" srcOrd="0" destOrd="0" parTransId="{5CD364DE-B8CB-4738-8D95-E6556DD7A439}" sibTransId="{AD562F1B-51CB-424D-BACE-6032EA8DFC68}"/>
    <dgm:cxn modelId="{4AD1C0C8-97E5-498F-BFB3-FB1243E74550}" srcId="{3F01A087-88F2-43E7-9540-0F9A5992E6E9}" destId="{4D00E893-5027-49AA-8437-91A2BDB4E86E}" srcOrd="2" destOrd="0" parTransId="{70D563CF-753D-4E3A-92DB-4238E1BBCF10}" sibTransId="{1D8D882D-7D87-4BED-AB07-97A221088D46}"/>
    <dgm:cxn modelId="{B54480D3-A565-4075-835E-A7C319A894ED}" srcId="{F93B04D0-C463-4090-B5B6-09A8D7680AAE}" destId="{4B220C53-3F38-4AC3-80C2-2BF42C561531}" srcOrd="0" destOrd="0" parTransId="{18F0E9AC-82E4-4F69-8298-4665B8FAC05E}" sibTransId="{04B0EDCC-91F3-46AC-998F-CDE4D6D94595}"/>
    <dgm:cxn modelId="{289C3AD5-5231-4AD4-AFFD-5884D5288776}" type="presOf" srcId="{72EE879C-9A12-4525-ADAA-E71E448ACD99}" destId="{DDDC5BE4-0871-46B1-8AD6-8C9880ADA0C5}" srcOrd="0" destOrd="0" presId="urn:microsoft.com/office/officeart/2005/8/layout/list1"/>
    <dgm:cxn modelId="{21B9EDEB-07B1-4889-9396-1B73DE42A16C}" type="presOf" srcId="{0835AC33-4B51-475D-A8B3-89954B05A266}" destId="{DDDC5BE4-0871-46B1-8AD6-8C9880ADA0C5}" srcOrd="0" destOrd="1" presId="urn:microsoft.com/office/officeart/2005/8/layout/list1"/>
    <dgm:cxn modelId="{234DB42B-94C8-4EA4-B9AC-1039A476DEEC}" type="presParOf" srcId="{DABDE016-55A9-4733-91EC-394D96DC9028}" destId="{3E431131-07F6-477A-BB2B-149E3A660F69}" srcOrd="0" destOrd="0" presId="urn:microsoft.com/office/officeart/2005/8/layout/list1"/>
    <dgm:cxn modelId="{EA3772C6-90B2-46EC-BF0A-0270029444F6}" type="presParOf" srcId="{3E431131-07F6-477A-BB2B-149E3A660F69}" destId="{1F120F8A-A7EC-45C0-9583-C7FD1AF5DCBC}" srcOrd="0" destOrd="0" presId="urn:microsoft.com/office/officeart/2005/8/layout/list1"/>
    <dgm:cxn modelId="{E2061C40-200D-490E-BF23-B1B9464B6529}" type="presParOf" srcId="{3E431131-07F6-477A-BB2B-149E3A660F69}" destId="{EBEB90AE-DD50-442F-8B4E-CD893B1AA149}" srcOrd="1" destOrd="0" presId="urn:microsoft.com/office/officeart/2005/8/layout/list1"/>
    <dgm:cxn modelId="{B9160B4F-2291-4AD4-9E49-4548D1FE28A7}" type="presParOf" srcId="{DABDE016-55A9-4733-91EC-394D96DC9028}" destId="{726D627C-8E98-4755-9AEB-21DFCAAAFD23}" srcOrd="1" destOrd="0" presId="urn:microsoft.com/office/officeart/2005/8/layout/list1"/>
    <dgm:cxn modelId="{1C267392-098C-4885-ACAD-7BAC15508BBD}" type="presParOf" srcId="{DABDE016-55A9-4733-91EC-394D96DC9028}" destId="{DDDC5BE4-0871-46B1-8AD6-8C9880ADA0C5}" srcOrd="2" destOrd="0" presId="urn:microsoft.com/office/officeart/2005/8/layout/list1"/>
    <dgm:cxn modelId="{CDB6A43D-E962-4CC7-8A96-4A7C620479AF}" type="presParOf" srcId="{DABDE016-55A9-4733-91EC-394D96DC9028}" destId="{9B1B9A21-37F6-4E19-9006-FC2762E0C378}" srcOrd="3" destOrd="0" presId="urn:microsoft.com/office/officeart/2005/8/layout/list1"/>
    <dgm:cxn modelId="{101B643A-95A0-435A-B0B2-E781823007E5}" type="presParOf" srcId="{DABDE016-55A9-4733-91EC-394D96DC9028}" destId="{4D27D955-30B2-4EF5-BF80-9BA211D684F4}" srcOrd="4" destOrd="0" presId="urn:microsoft.com/office/officeart/2005/8/layout/list1"/>
    <dgm:cxn modelId="{D3F767D0-4827-472D-944B-815AB12907F5}" type="presParOf" srcId="{4D27D955-30B2-4EF5-BF80-9BA211D684F4}" destId="{8EE19903-0EA2-46D1-B710-AD679D565D33}" srcOrd="0" destOrd="0" presId="urn:microsoft.com/office/officeart/2005/8/layout/list1"/>
    <dgm:cxn modelId="{54A78426-375D-4F0E-9E2D-7BAEF97368C4}" type="presParOf" srcId="{4D27D955-30B2-4EF5-BF80-9BA211D684F4}" destId="{2BC4C067-F54A-40F8-ABC5-310081A27DB3}" srcOrd="1" destOrd="0" presId="urn:microsoft.com/office/officeart/2005/8/layout/list1"/>
    <dgm:cxn modelId="{CBB2FD08-333D-4B91-8AB0-EE5EAF376FE8}" type="presParOf" srcId="{DABDE016-55A9-4733-91EC-394D96DC9028}" destId="{5C6BFF52-6915-42B2-8735-7A03741DF5E6}" srcOrd="5" destOrd="0" presId="urn:microsoft.com/office/officeart/2005/8/layout/list1"/>
    <dgm:cxn modelId="{41A546BE-27BE-4568-8252-9B75B52370EF}" type="presParOf" srcId="{DABDE016-55A9-4733-91EC-394D96DC9028}" destId="{38C05391-C8F0-46DD-86EB-3660CF632F1F}" srcOrd="6" destOrd="0" presId="urn:microsoft.com/office/officeart/2005/8/layout/list1"/>
    <dgm:cxn modelId="{948BA32D-AECA-44DE-BFCD-379FF8689949}" type="presParOf" srcId="{DABDE016-55A9-4733-91EC-394D96DC9028}" destId="{F4939891-3153-4380-98DC-AE6B13AEB614}" srcOrd="7" destOrd="0" presId="urn:microsoft.com/office/officeart/2005/8/layout/list1"/>
    <dgm:cxn modelId="{76469F2C-988F-44D2-BB57-E1632EDBCC5C}" type="presParOf" srcId="{DABDE016-55A9-4733-91EC-394D96DC9028}" destId="{1289F1F1-3771-4DF6-B6DC-435D3F362A87}" srcOrd="8" destOrd="0" presId="urn:microsoft.com/office/officeart/2005/8/layout/list1"/>
    <dgm:cxn modelId="{B9E708F7-DC77-4A0E-9D59-52C033F7193A}" type="presParOf" srcId="{1289F1F1-3771-4DF6-B6DC-435D3F362A87}" destId="{515E07A6-EAA7-41BC-897C-8CB1D50A4083}" srcOrd="0" destOrd="0" presId="urn:microsoft.com/office/officeart/2005/8/layout/list1"/>
    <dgm:cxn modelId="{B756C10D-04A7-427F-95AF-D1794A725453}" type="presParOf" srcId="{1289F1F1-3771-4DF6-B6DC-435D3F362A87}" destId="{FC977068-930F-480C-827B-8881D3F6FDA0}" srcOrd="1" destOrd="0" presId="urn:microsoft.com/office/officeart/2005/8/layout/list1"/>
    <dgm:cxn modelId="{3F053F22-4006-4079-A464-C3E87778040A}" type="presParOf" srcId="{DABDE016-55A9-4733-91EC-394D96DC9028}" destId="{7B66B452-228D-4386-B816-C0CF2C4E3D46}" srcOrd="9" destOrd="0" presId="urn:microsoft.com/office/officeart/2005/8/layout/list1"/>
    <dgm:cxn modelId="{03641811-BED7-4648-BC45-8EF6FE51FBE1}" type="presParOf" srcId="{DABDE016-55A9-4733-91EC-394D96DC9028}" destId="{937B74C9-C0FE-4DAA-AA5E-717A7C716F1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C5BE4-0871-46B1-8AD6-8C9880ADA0C5}">
      <dsp:nvSpPr>
        <dsp:cNvPr id="0" name=""/>
        <dsp:cNvSpPr/>
      </dsp:nvSpPr>
      <dsp:spPr>
        <a:xfrm>
          <a:off x="0" y="426627"/>
          <a:ext cx="4885203" cy="190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146" tIns="458216" rIns="379146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Regular: 300/ #of large squares between QRS complex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Irregular: # of QRS multiplied by 10 (6 sec strip)</a:t>
          </a:r>
        </a:p>
      </dsp:txBody>
      <dsp:txXfrm>
        <a:off x="0" y="426627"/>
        <a:ext cx="4885203" cy="1905750"/>
      </dsp:txXfrm>
    </dsp:sp>
    <dsp:sp modelId="{EBEB90AE-DD50-442F-8B4E-CD893B1AA149}">
      <dsp:nvSpPr>
        <dsp:cNvPr id="0" name=""/>
        <dsp:cNvSpPr/>
      </dsp:nvSpPr>
      <dsp:spPr>
        <a:xfrm>
          <a:off x="244260" y="101907"/>
          <a:ext cx="3419642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254" tIns="0" rIns="12925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Rate </a:t>
          </a:r>
        </a:p>
      </dsp:txBody>
      <dsp:txXfrm>
        <a:off x="275963" y="133610"/>
        <a:ext cx="3356236" cy="586034"/>
      </dsp:txXfrm>
    </dsp:sp>
    <dsp:sp modelId="{38C05391-C8F0-46DD-86EB-3660CF632F1F}">
      <dsp:nvSpPr>
        <dsp:cNvPr id="0" name=""/>
        <dsp:cNvSpPr/>
      </dsp:nvSpPr>
      <dsp:spPr>
        <a:xfrm>
          <a:off x="0" y="2775898"/>
          <a:ext cx="4885203" cy="2009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146" tIns="458216" rIns="379146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Regular Vs. irregular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Sinus? 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P wave followed by QRS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Uniform shape  </a:t>
          </a:r>
        </a:p>
      </dsp:txBody>
      <dsp:txXfrm>
        <a:off x="0" y="2775898"/>
        <a:ext cx="4885203" cy="2009700"/>
      </dsp:txXfrm>
    </dsp:sp>
    <dsp:sp modelId="{2BC4C067-F54A-40F8-ABC5-310081A27DB3}">
      <dsp:nvSpPr>
        <dsp:cNvPr id="0" name=""/>
        <dsp:cNvSpPr/>
      </dsp:nvSpPr>
      <dsp:spPr>
        <a:xfrm>
          <a:off x="244260" y="2451178"/>
          <a:ext cx="3419642" cy="64944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254" tIns="0" rIns="12925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Rhythm</a:t>
          </a:r>
        </a:p>
      </dsp:txBody>
      <dsp:txXfrm>
        <a:off x="275963" y="2482881"/>
        <a:ext cx="3356236" cy="586034"/>
      </dsp:txXfrm>
    </dsp:sp>
    <dsp:sp modelId="{937B74C9-C0FE-4DAA-AA5E-717A7C716F14}">
      <dsp:nvSpPr>
        <dsp:cNvPr id="0" name=""/>
        <dsp:cNvSpPr/>
      </dsp:nvSpPr>
      <dsp:spPr>
        <a:xfrm>
          <a:off x="0" y="5229118"/>
          <a:ext cx="488520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77068-930F-480C-827B-8881D3F6FDA0}">
      <dsp:nvSpPr>
        <dsp:cNvPr id="0" name=""/>
        <dsp:cNvSpPr/>
      </dsp:nvSpPr>
      <dsp:spPr>
        <a:xfrm>
          <a:off x="244260" y="4904398"/>
          <a:ext cx="3419642" cy="6494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254" tIns="0" rIns="12925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Abnormalities </a:t>
          </a:r>
        </a:p>
      </dsp:txBody>
      <dsp:txXfrm>
        <a:off x="275963" y="4936101"/>
        <a:ext cx="3356236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D4CE8-A80B-4290-A17C-B1630DFC7AC1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5A1FB-B71F-4793-B653-F820A0F82A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5A1FB-B71F-4793-B653-F820A0F82A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72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50 </a:t>
            </a:r>
            <a:r>
              <a:rPr lang="en-US" dirty="0" err="1"/>
              <a:t>pbm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A1FB-B71F-4793-B653-F820A0F82A96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Prolonged pr interval– hr around 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A1FB-B71F-4793-B653-F820A0F82A96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 gets longer then </a:t>
            </a:r>
            <a:r>
              <a:rPr lang="en-US" dirty="0" err="1"/>
              <a:t>makoo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A1FB-B71F-4793-B653-F820A0F82A96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 normal but </a:t>
            </a:r>
            <a:r>
              <a:rPr lang="en-US" dirty="0" err="1"/>
              <a:t>sme</a:t>
            </a:r>
            <a:r>
              <a:rPr lang="en-US" dirty="0"/>
              <a:t> p waves have no QRS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A1FB-B71F-4793-B653-F820A0F82A96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Anterio</a:t>
            </a:r>
            <a:r>
              <a:rPr lang="en-US" dirty="0"/>
              <a:t>-lateral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A1FB-B71F-4793-B653-F820A0F82A96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 p wave followed by QRS,</a:t>
            </a:r>
            <a:r>
              <a:rPr lang="en-US" baseline="0" dirty="0"/>
              <a:t> normal width QRS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A1FB-B71F-4793-B653-F820A0F82A96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Narrow QRS, no P wave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A1FB-B71F-4793-B653-F820A0F82A96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Irregularly</a:t>
            </a:r>
            <a:r>
              <a:rPr lang="en-US" baseline="0" dirty="0"/>
              <a:t> irregular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A1FB-B71F-4793-B653-F820A0F82A96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Saw tooth pattern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A1FB-B71F-4793-B653-F820A0F82A96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Regular, no p wave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A1FB-B71F-4793-B653-F820A0F82A96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A1FB-B71F-4793-B653-F820A0F82A96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A1FB-B71F-4793-B653-F820A0F82A96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8F08-DDBF-4DB8-AA5B-80BE6191EEC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CEEF6-E433-4ACD-8852-12240C62D9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8F08-DDBF-4DB8-AA5B-80BE6191EEC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CEEF6-E433-4ACD-8852-12240C62D9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8F08-DDBF-4DB8-AA5B-80BE6191EEC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CEEF6-E433-4ACD-8852-12240C62D9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8F08-DDBF-4DB8-AA5B-80BE6191EEC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CEEF6-E433-4ACD-8852-12240C62D9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8F08-DDBF-4DB8-AA5B-80BE6191EEC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CEEF6-E433-4ACD-8852-12240C62D9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8F08-DDBF-4DB8-AA5B-80BE6191EEC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CEEF6-E433-4ACD-8852-12240C62D9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8F08-DDBF-4DB8-AA5B-80BE6191EEC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CEEF6-E433-4ACD-8852-12240C62D9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8F08-DDBF-4DB8-AA5B-80BE6191EEC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CEEF6-E433-4ACD-8852-12240C62D9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8F08-DDBF-4DB8-AA5B-80BE6191EEC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CEEF6-E433-4ACD-8852-12240C62D9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8F08-DDBF-4DB8-AA5B-80BE6191EEC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CEEF6-E433-4ACD-8852-12240C62D9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8F08-DDBF-4DB8-AA5B-80BE6191EEC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CEEF6-E433-4ACD-8852-12240C62D9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D8F08-DDBF-4DB8-AA5B-80BE6191EEC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CEEF6-E433-4ACD-8852-12240C62D93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Sara Al Abdulhadi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89D6D-958C-46F6-966D-6602AB534E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140968" cy="31409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784" y="5313402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Sinus Tachycardia</a:t>
            </a:r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758E43-9223-4E37-A63C-8AE32BE83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5595"/>
            <a:ext cx="9144000" cy="3566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V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193" y="764704"/>
            <a:ext cx="8671279" cy="4752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1880" y="5517232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SVT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433C-5590-4FAB-B6E1-B2D2B0B0B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Content Placeholder 5" descr="A close up of a screen&#10;&#10;Description automatically generated">
            <a:extLst>
              <a:ext uri="{FF2B5EF4-FFF2-40B4-BE49-F238E27FC236}">
                <a16:creationId xmlns:a16="http://schemas.microsoft.com/office/drawing/2014/main" id="{3BF91811-27EA-41C6-A75F-AE87F66375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3867"/>
            <a:ext cx="8452036" cy="2989906"/>
          </a:xfrm>
        </p:spPr>
      </p:pic>
      <p:pic>
        <p:nvPicPr>
          <p:cNvPr id="8" name="Content Placeholder 7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A74EBDFC-8C7C-4DC3-8E3F-9BCFC59EC2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2562"/>
            <a:ext cx="8452036" cy="2989906"/>
          </a:xfrm>
        </p:spPr>
      </p:pic>
    </p:spTree>
    <p:extLst>
      <p:ext uri="{BB962C8B-B14F-4D97-AF65-F5344CB8AC3E}">
        <p14:creationId xmlns:p14="http://schemas.microsoft.com/office/powerpoint/2010/main" val="2650219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fi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980728"/>
            <a:ext cx="8450291" cy="37498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4941168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Atrial</a:t>
            </a:r>
            <a:r>
              <a:rPr lang="en-US" sz="4400" dirty="0"/>
              <a:t> Fibrillation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ut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908720"/>
            <a:ext cx="8927677" cy="4280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3808" y="5301208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Atrial</a:t>
            </a:r>
            <a:r>
              <a:rPr lang="en-US" sz="4000" dirty="0"/>
              <a:t> Flutter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v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916" y="476672"/>
            <a:ext cx="8369556" cy="48020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339752" y="4293096"/>
            <a:ext cx="576064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7704" y="5373216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Premature Ventricular complex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 tach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829" y="764704"/>
            <a:ext cx="8436635" cy="4608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5445224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Ventricular tachycardia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 fi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8568952" cy="22937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3429000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Ventricular Fibrillation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ft BB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845" y="620688"/>
            <a:ext cx="8059611" cy="439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5085184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Left Bundle Branch Block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ght bb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692696"/>
            <a:ext cx="8117265" cy="44644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5301208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Right Bundle Branch Block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A2434B-8891-46E7-9794-30D8F6F29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Approach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77D0373-A199-4FB1-8E5C-C32298126E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310134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1404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ft_and_right_bundle_branch_blo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8345904" cy="356139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nus-Bradycardia-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556792"/>
            <a:ext cx="8676456" cy="16702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3429000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Sinus Bradycardia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rst degree heart blo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60647"/>
            <a:ext cx="7704856" cy="4276195"/>
          </a:xfrm>
          <a:prstGeom prst="rect">
            <a:avLst/>
          </a:prstGeom>
        </p:spPr>
      </p:pic>
      <p:pic>
        <p:nvPicPr>
          <p:cNvPr id="4" name="Picture 3" descr="ECG 1st degree stri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813300"/>
            <a:ext cx="8572500" cy="2044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4356393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</a:t>
            </a:r>
            <a:r>
              <a:rPr lang="en-US" sz="3200" baseline="30000" dirty="0"/>
              <a:t>st</a:t>
            </a:r>
            <a:r>
              <a:rPr lang="en-US" sz="3200" dirty="0"/>
              <a:t> degree heart block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bitz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2656"/>
            <a:ext cx="9144000" cy="4400550"/>
          </a:xfrm>
          <a:prstGeom prst="rect">
            <a:avLst/>
          </a:prstGeom>
        </p:spPr>
      </p:pic>
      <p:pic>
        <p:nvPicPr>
          <p:cNvPr id="3" name="Picture 2" descr="type 1 mobit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5085184"/>
            <a:ext cx="5676900" cy="160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63688" y="6381328"/>
            <a:ext cx="1368152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43808" y="4582869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Mobitz</a:t>
            </a:r>
            <a:r>
              <a:rPr lang="en-US" sz="3600" dirty="0"/>
              <a:t> type 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nd_degree_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76672"/>
            <a:ext cx="8591550" cy="3571875"/>
          </a:xfrm>
          <a:prstGeom prst="rect">
            <a:avLst/>
          </a:prstGeom>
        </p:spPr>
      </p:pic>
      <p:pic>
        <p:nvPicPr>
          <p:cNvPr id="3" name="Picture 2" descr="mobitz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6024" y="4610000"/>
            <a:ext cx="8748464" cy="21507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5856" y="4077072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Mobitz</a:t>
            </a:r>
            <a:r>
              <a:rPr lang="en-US" sz="3200" dirty="0"/>
              <a:t> type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rd degree blo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1" y="188640"/>
            <a:ext cx="8064897" cy="4405449"/>
          </a:xfrm>
          <a:prstGeom prst="rect">
            <a:avLst/>
          </a:prstGeom>
        </p:spPr>
      </p:pic>
      <p:pic>
        <p:nvPicPr>
          <p:cNvPr id="3" name="Picture 2" descr="3degavb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4869160"/>
            <a:ext cx="4968552" cy="18383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7744" y="4365104"/>
            <a:ext cx="49685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3</a:t>
            </a:r>
            <a:r>
              <a:rPr lang="en-US" sz="3200" baseline="30000" dirty="0"/>
              <a:t>rd</a:t>
            </a:r>
            <a:r>
              <a:rPr lang="en-US" sz="3200" dirty="0"/>
              <a:t> Degree Heart Block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9140D9E3-A1B2-4CBE-8C12-CC1531A7E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195899"/>
            <a:ext cx="3528392" cy="2401453"/>
          </a:xfrm>
          <a:prstGeom prst="rect">
            <a:avLst/>
          </a:prstGeom>
        </p:spPr>
      </p:pic>
      <p:pic>
        <p:nvPicPr>
          <p:cNvPr id="5" name="Picture 4" descr="A screen shot of a clock&#10;&#10;Description automatically generated">
            <a:extLst>
              <a:ext uri="{FF2B5EF4-FFF2-40B4-BE49-F238E27FC236}">
                <a16:creationId xmlns:a16="http://schemas.microsoft.com/office/drawing/2014/main" id="{C5C95C84-B1E7-4040-B56B-3D41B9279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38" y="385875"/>
            <a:ext cx="8902058" cy="29523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0194B4-2EC6-402C-9621-67B0172CDE93}"/>
              </a:ext>
            </a:extLst>
          </p:cNvPr>
          <p:cNvSpPr txBox="1"/>
          <p:nvPr/>
        </p:nvSpPr>
        <p:spPr>
          <a:xfrm>
            <a:off x="1619672" y="3429000"/>
            <a:ext cx="64807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Wolff-Parkinson- White Syndrome </a:t>
            </a:r>
          </a:p>
        </p:txBody>
      </p:sp>
    </p:spTree>
    <p:extLst>
      <p:ext uri="{BB962C8B-B14F-4D97-AF65-F5344CB8AC3E}">
        <p14:creationId xmlns:p14="http://schemas.microsoft.com/office/powerpoint/2010/main" val="375201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4546FE-9CF2-4895-9F6F-8E17E28F26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8"/>
          <a:stretch/>
        </p:blipFill>
        <p:spPr>
          <a:xfrm>
            <a:off x="0" y="313867"/>
            <a:ext cx="9144000" cy="318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63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CB3D37-FBD0-4722-BD1B-5AE820EAA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260647"/>
            <a:ext cx="3672408" cy="642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23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DB5A007-EB53-4F85-B8AA-8A7295D4E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" y="1143000"/>
            <a:ext cx="7610475" cy="4572000"/>
          </a:xfrm>
          <a:prstGeom prst="rect">
            <a:avLst/>
          </a:prstGeom>
        </p:spPr>
      </p:pic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C4317135-B56F-4DFD-B107-2D30DDBEE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991" y="764704"/>
            <a:ext cx="5163497" cy="520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CB1B4-C5F3-4AC6-9EAE-781850AE8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390E896D-2634-427C-9371-EB606BC40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7823023" cy="5943072"/>
          </a:xfrm>
        </p:spPr>
      </p:pic>
    </p:spTree>
    <p:extLst>
      <p:ext uri="{BB962C8B-B14F-4D97-AF65-F5344CB8AC3E}">
        <p14:creationId xmlns:p14="http://schemas.microsoft.com/office/powerpoint/2010/main" val="984457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2E231D3-66A8-4500-88B4-FDF9502604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980434"/>
            <a:ext cx="6477044" cy="4392782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B3525B-7584-4C50-A273-B514E7906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836712"/>
            <a:ext cx="2098576" cy="46910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u="sng" dirty="0"/>
              <a:t>P wave </a:t>
            </a:r>
            <a:r>
              <a:rPr lang="en-US" sz="1800" dirty="0"/>
              <a:t>&lt; 3 small squares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u="sng" dirty="0"/>
              <a:t>PR</a:t>
            </a:r>
            <a:r>
              <a:rPr lang="en-US" sz="1800" dirty="0"/>
              <a:t>  &lt;= 1 large square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u="sng" dirty="0"/>
              <a:t>QRS</a:t>
            </a:r>
            <a:r>
              <a:rPr lang="en-US" sz="1800" dirty="0"/>
              <a:t>  1-3 small squares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u="sng" dirty="0"/>
              <a:t>QT</a:t>
            </a:r>
            <a:r>
              <a:rPr lang="en-US" sz="1800" dirty="0"/>
              <a:t> around 2 large squares </a:t>
            </a:r>
          </a:p>
        </p:txBody>
      </p:sp>
    </p:spTree>
    <p:extLst>
      <p:ext uri="{BB962C8B-B14F-4D97-AF65-F5344CB8AC3E}">
        <p14:creationId xmlns:p14="http://schemas.microsoft.com/office/powerpoint/2010/main" val="2083090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D71BC1-2E38-4FFC-879C-26EA5D836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A close up of a screen&#10;&#10;Description automatically generated">
            <a:extLst>
              <a:ext uri="{FF2B5EF4-FFF2-40B4-BE49-F238E27FC236}">
                <a16:creationId xmlns:a16="http://schemas.microsoft.com/office/drawing/2014/main" id="{2F262C73-661E-4749-9075-C36F630654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74" y="1628800"/>
            <a:ext cx="8265911" cy="3318520"/>
          </a:xfrm>
        </p:spPr>
      </p:pic>
    </p:spTree>
    <p:extLst>
      <p:ext uri="{BB962C8B-B14F-4D97-AF65-F5344CB8AC3E}">
        <p14:creationId xmlns:p14="http://schemas.microsoft.com/office/powerpoint/2010/main" val="2336887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6F8393E-7E64-4D65-AD76-98205C285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23238" cy="46565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3848" y="404664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dirty="0"/>
              <a:t>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0D242C-C4AD-4999-BB33-B99BC9EF5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3212976"/>
            <a:ext cx="7772400" cy="1362075"/>
          </a:xfrm>
        </p:spPr>
        <p:txBody>
          <a:bodyPr/>
          <a:lstStyle/>
          <a:p>
            <a:r>
              <a:rPr lang="en-US" dirty="0"/>
              <a:t>Exam rhythms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802A5D-0415-4E56-8FA1-DCEC252B75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36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 elevation M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633" y="692696"/>
            <a:ext cx="8674847" cy="4608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5445224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 segment elevation </a:t>
            </a:r>
          </a:p>
          <a:p>
            <a:r>
              <a:rPr lang="en-US" sz="3200" dirty="0"/>
              <a:t>Depression in lead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evation loc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9144000" cy="28450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181</Words>
  <Application>Microsoft Office PowerPoint</Application>
  <PresentationFormat>On-screen Show (4:3)</PresentationFormat>
  <Paragraphs>58</Paragraphs>
  <Slides>29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ECG</vt:lpstr>
      <vt:lpstr>Approach </vt:lpstr>
      <vt:lpstr>PowerPoint Presentation</vt:lpstr>
      <vt:lpstr>PowerPoint Presentation</vt:lpstr>
      <vt:lpstr>PowerPoint Presentation</vt:lpstr>
      <vt:lpstr>PowerPoint Presentation</vt:lpstr>
      <vt:lpstr>Exam rhythms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ECG</dc:title>
  <dc:creator>Sara Al Abdulhadi</dc:creator>
  <cp:lastModifiedBy>Sara Al Abdulhadi</cp:lastModifiedBy>
  <cp:revision>9</cp:revision>
  <dcterms:created xsi:type="dcterms:W3CDTF">2019-04-17T19:45:34Z</dcterms:created>
  <dcterms:modified xsi:type="dcterms:W3CDTF">2019-04-19T19:32:05Z</dcterms:modified>
</cp:coreProperties>
</file>